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82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8" r:id="rId10"/>
    <p:sldId id="265" r:id="rId11"/>
    <p:sldId id="266" r:id="rId12"/>
  </p:sldIdLst>
  <p:sldSz cx="14630400" cy="8229600"/>
  <p:notesSz cx="8229600" cy="14630400"/>
  <p:embeddedFontLst>
    <p:embeddedFont>
      <p:font typeface="Arial Rounded MT Bold" panose="020F0704030504030204" pitchFamily="34" charset="0"/>
      <p:regular r:id="rId14"/>
    </p:embeddedFon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DM Sans" pitchFamily="2" charset="0"/>
      <p:regular r:id="rId19"/>
      <p:bold r:id="rId20"/>
      <p:italic r:id="rId21"/>
      <p:boldItalic r:id="rId22"/>
    </p:embeddedFont>
    <p:embeddedFont>
      <p:font typeface="Libre Baskerville" panose="02000000000000000000" pitchFamily="2" charset="0"/>
      <p:regular r:id="rId23"/>
      <p:bold r:id="rId24"/>
      <p:italic r:id="rId25"/>
    </p:embeddedFont>
    <p:embeddedFont>
      <p:font typeface="Wingdings 3" panose="05040102010807070707" pitchFamily="18" charset="2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563" autoAdjust="0"/>
    <p:restoredTop sz="94610"/>
  </p:normalViewPr>
  <p:slideViewPr>
    <p:cSldViewPr snapToGrid="0" snapToObjects="1">
      <p:cViewPr>
        <p:scale>
          <a:sx n="75" d="100"/>
          <a:sy n="75" d="100"/>
        </p:scale>
        <p:origin x="-1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475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7056" y="3017521"/>
            <a:ext cx="10698479" cy="2715337"/>
          </a:xfrm>
        </p:spPr>
        <p:txBody>
          <a:bodyPr anchor="b">
            <a:normAutofit/>
          </a:bodyPr>
          <a:lstStyle>
            <a:lvl1pPr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07056" y="5732855"/>
            <a:ext cx="10698479" cy="1351540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5188573"/>
            <a:ext cx="2093582" cy="934307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5435449"/>
            <a:ext cx="935720" cy="438150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3277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31520"/>
            <a:ext cx="10698479" cy="3740448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8629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930014" y="4206240"/>
            <a:ext cx="9043865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831229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2926081"/>
            <a:ext cx="10698480" cy="3269814"/>
          </a:xfrm>
        </p:spPr>
        <p:txBody>
          <a:bodyPr anchor="b">
            <a:normAutofit/>
          </a:bodyPr>
          <a:lstStyle>
            <a:lvl1pPr algn="l">
              <a:defRPr sz="57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42823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98825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52888"/>
            <a:ext cx="10698479" cy="3456024"/>
          </a:xfrm>
        </p:spPr>
        <p:txBody>
          <a:bodyPr anchor="ctr">
            <a:normAutofit/>
          </a:bodyPr>
          <a:lstStyle>
            <a:lvl1pPr algn="l">
              <a:defRPr sz="57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1391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9916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53775" y="752887"/>
            <a:ext cx="2649121" cy="6340580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07054" y="752887"/>
            <a:ext cx="7772400" cy="63405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9895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534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318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3186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11" y="748932"/>
            <a:ext cx="10694024" cy="1537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7054" y="2560320"/>
            <a:ext cx="10698480" cy="4533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79604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39239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3938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24648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3351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5693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3311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2470500"/>
            <a:ext cx="10698479" cy="1762560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4236155"/>
            <a:ext cx="10698479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58435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7054" y="2560320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28896" y="2551467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5796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248" y="2367244"/>
            <a:ext cx="479127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07055" y="3058759"/>
            <a:ext cx="5211472" cy="40248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07956" y="2363370"/>
            <a:ext cx="479880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00348" y="3054886"/>
            <a:ext cx="5206409" cy="40248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183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73077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0505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535306"/>
            <a:ext cx="4206239" cy="1171574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7614" y="535306"/>
            <a:ext cx="6217920" cy="6497956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5" y="1918336"/>
            <a:ext cx="4206239" cy="511492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55280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5760720"/>
            <a:ext cx="1069848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7054" y="761958"/>
            <a:ext cx="10698480" cy="4625964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440806"/>
            <a:ext cx="10698480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422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74320"/>
            <a:ext cx="3421819" cy="7966354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32665" y="-943"/>
            <a:ext cx="2828009" cy="8224847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219456" cy="8229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11510" y="748932"/>
            <a:ext cx="10694024" cy="1537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4" y="2560320"/>
            <a:ext cx="10698480" cy="4663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33935" y="7356525"/>
            <a:ext cx="1375540" cy="4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7055" y="7362970"/>
            <a:ext cx="9143999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38175" y="945339"/>
            <a:ext cx="9357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FEFFFF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272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  <p:sldLayoutId id="2147483800" r:id="rId18"/>
    <p:sldLayoutId id="2147483801" r:id="rId19"/>
    <p:sldLayoutId id="2147483802" r:id="rId20"/>
    <p:sldLayoutId id="2147483803" r:id="rId21"/>
    <p:sldLayoutId id="2147483804" r:id="rId22"/>
    <p:sldLayoutId id="2147483805" r:id="rId23"/>
    <p:sldLayoutId id="2147483806" r:id="rId24"/>
    <p:sldLayoutId id="2147483807" r:id="rId25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455322" y="2060029"/>
            <a:ext cx="10402035" cy="2297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Online Laptop Sales </a:t>
            </a:r>
          </a:p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&amp; Services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894150" y="472680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8C3971-4889-F966-8A2C-702E57739F5B}"/>
              </a:ext>
            </a:extLst>
          </p:cNvPr>
          <p:cNvSpPr txBox="1"/>
          <p:nvPr/>
        </p:nvSpPr>
        <p:spPr>
          <a:xfrm>
            <a:off x="9177454" y="6649864"/>
            <a:ext cx="5363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Rounded MT Bold" panose="020F0704030504030204" pitchFamily="34" charset="0"/>
              </a:rPr>
              <a:t>G. Vikas(192211448)</a:t>
            </a:r>
          </a:p>
          <a:p>
            <a:r>
              <a:rPr lang="en-US" sz="2000" dirty="0">
                <a:latin typeface="Arial Rounded MT Bold" panose="020F0704030504030204" pitchFamily="34" charset="0"/>
              </a:rPr>
              <a:t>B. Hari prasad(192210577)</a:t>
            </a:r>
          </a:p>
          <a:p>
            <a:r>
              <a:rPr lang="en-US" sz="2000" dirty="0">
                <a:latin typeface="Arial Rounded MT Bold" panose="020F0704030504030204" pitchFamily="34" charset="0"/>
              </a:rPr>
              <a:t>B. Chandra </a:t>
            </a:r>
            <a:r>
              <a:rPr lang="en-US" sz="2000" dirty="0" err="1">
                <a:latin typeface="Arial Rounded MT Bold" panose="020F0704030504030204" pitchFamily="34" charset="0"/>
              </a:rPr>
              <a:t>Sainadh</a:t>
            </a:r>
            <a:r>
              <a:rPr lang="en-US" sz="2000" dirty="0">
                <a:latin typeface="Arial Rounded MT Bold" panose="020F0704030504030204" pitchFamily="34" charset="0"/>
              </a:rPr>
              <a:t> Reddy(192210578)</a:t>
            </a:r>
            <a:endParaRPr lang="en-IN" sz="2000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2CC46-B9EE-1922-860B-4A26FB232B5D}"/>
              </a:ext>
            </a:extLst>
          </p:cNvPr>
          <p:cNvSpPr txBox="1"/>
          <p:nvPr/>
        </p:nvSpPr>
        <p:spPr>
          <a:xfrm>
            <a:off x="1930970" y="6680641"/>
            <a:ext cx="32431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Rounded MT Bold" panose="020F0704030504030204" pitchFamily="34" charset="0"/>
              </a:rPr>
              <a:t>Guided by</a:t>
            </a:r>
          </a:p>
          <a:p>
            <a:r>
              <a:rPr lang="en-US" dirty="0" err="1">
                <a:latin typeface="Arial Rounded MT Bold" panose="020F0704030504030204" pitchFamily="34" charset="0"/>
              </a:rPr>
              <a:t>Dr.Jayashakthi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Velumurgan</a:t>
            </a:r>
            <a:endParaRPr lang="en-US" dirty="0">
              <a:latin typeface="Arial Rounded MT Bold" panose="020F0704030504030204" pitchFamily="34" charset="0"/>
            </a:endParaRPr>
          </a:p>
          <a:p>
            <a:endParaRPr lang="en-IN" dirty="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1055"/>
            <a:ext cx="110339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Testimonials from satisfied customers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83462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92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Positive Feedback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682740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“The laptop is fantastic! It's fast, reliable, and perfect for my needs. I highly recommend this company.”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1983462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192322"/>
            <a:ext cx="3994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Excellent Customer Service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682740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“The customer service team was incredibly helpful and responsive. They resolved my issue quickly and efficiently.”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6196EE-782A-E6AA-F458-C8275F281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765" y="2540737"/>
            <a:ext cx="4848073" cy="31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91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63050" y="-6504"/>
            <a:ext cx="5486400" cy="82361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043" y="892492"/>
            <a:ext cx="7701915" cy="1287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1043" y="2720697"/>
            <a:ext cx="463510" cy="463510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83801" y="2797850"/>
            <a:ext cx="137874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90531" y="2720697"/>
            <a:ext cx="3068955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Passion for Technology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90531" y="3166110"/>
            <a:ext cx="3078480" cy="1647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are a team of passionate professionals dedicated to providing top-notch laptops and exceptional customer service.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4989" y="2720697"/>
            <a:ext cx="463510" cy="463510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11554" y="2797850"/>
            <a:ext cx="190381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344478" y="2720697"/>
            <a:ext cx="3078480" cy="64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Customer-Centric Approach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344478" y="3487936"/>
            <a:ext cx="3078480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prioritize your needs and strive to deliver solutions tailored to your specific requirements.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1043" y="5251609"/>
            <a:ext cx="463510" cy="463510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57607" y="5328761"/>
            <a:ext cx="190381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90531" y="5251609"/>
            <a:ext cx="3078480" cy="64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Commitment to Quality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90531" y="6018848"/>
            <a:ext cx="3078480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meticulously curate our product lineup to ensure we offer only the best quality laptops.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674989" y="5251609"/>
            <a:ext cx="463510" cy="463510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16316" y="5328761"/>
            <a:ext cx="180856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5344478" y="5251609"/>
            <a:ext cx="2716530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Innovative Solutions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5344478" y="5697022"/>
            <a:ext cx="3078480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stay ahead of the curve by offering the latest technology and innovative features in our laptops.</a:t>
            </a:r>
            <a:endParaRPr lang="en-US" sz="1600" dirty="0"/>
          </a:p>
        </p:txBody>
      </p:sp>
    </p:spTree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>
            <a:extLst>
              <a:ext uri="{FF2B5EF4-FFF2-40B4-BE49-F238E27FC236}">
                <a16:creationId xmlns:a16="http://schemas.microsoft.com/office/drawing/2014/main" id="{7559612C-AFEF-7498-83DE-538A747F7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148"/>
            <a:ext cx="14630400" cy="2762726"/>
          </a:xfrm>
          <a:prstGeom prst="rect">
            <a:avLst/>
          </a:prstGeom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id="{FD7015C1-6C88-CD44-FCF9-DBD08CB91C4B}"/>
              </a:ext>
            </a:extLst>
          </p:cNvPr>
          <p:cNvSpPr/>
          <p:nvPr/>
        </p:nvSpPr>
        <p:spPr>
          <a:xfrm>
            <a:off x="883682" y="3634204"/>
            <a:ext cx="128630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product lineup: Laptops for Every Need</a:t>
            </a:r>
            <a:endParaRPr lang="en-US" sz="4450" dirty="0"/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147F0518-68F7-2A56-62B4-F6C34E3558D2}"/>
              </a:ext>
            </a:extLst>
          </p:cNvPr>
          <p:cNvSpPr/>
          <p:nvPr/>
        </p:nvSpPr>
        <p:spPr>
          <a:xfrm>
            <a:off x="883682" y="49099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Laptops</a:t>
            </a:r>
            <a:endParaRPr lang="en-US" sz="2200" dirty="0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FD36A446-D9F6-6B10-C57F-378E4354535E}"/>
              </a:ext>
            </a:extLst>
          </p:cNvPr>
          <p:cNvSpPr/>
          <p:nvPr/>
        </p:nvSpPr>
        <p:spPr>
          <a:xfrm>
            <a:off x="883682" y="549110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Designed for productivity, offering powerful processors, ample storage, and long battery life.</a:t>
            </a:r>
            <a:endParaRPr lang="en-US" sz="1750" dirty="0"/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602B7D32-10FA-6510-F7DF-C8A003E2522B}"/>
              </a:ext>
            </a:extLst>
          </p:cNvPr>
          <p:cNvSpPr/>
          <p:nvPr/>
        </p:nvSpPr>
        <p:spPr>
          <a:xfrm>
            <a:off x="5422820" y="49099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Gaming Laptops</a:t>
            </a:r>
            <a:endParaRPr lang="en-US" sz="2200" dirty="0"/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C99E84FF-C25D-D2BC-BC85-18270CB610EE}"/>
              </a:ext>
            </a:extLst>
          </p:cNvPr>
          <p:cNvSpPr/>
          <p:nvPr/>
        </p:nvSpPr>
        <p:spPr>
          <a:xfrm>
            <a:off x="5422820" y="549110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Equipped with high-performance graphics cards, fast processors, and immersive displays for optimal gaming experiences.</a:t>
            </a:r>
            <a:endParaRPr lang="en-US" sz="1750" dirty="0"/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D09B377B-AD35-669A-C1B7-3CBB3EAE26B1}"/>
              </a:ext>
            </a:extLst>
          </p:cNvPr>
          <p:cNvSpPr/>
          <p:nvPr/>
        </p:nvSpPr>
        <p:spPr>
          <a:xfrm>
            <a:off x="9961959" y="49099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Student Laptops</a:t>
            </a:r>
            <a:endParaRPr lang="en-US" sz="2200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18446670-CA60-CFCC-9380-82327ADB6ED2}"/>
              </a:ext>
            </a:extLst>
          </p:cNvPr>
          <p:cNvSpPr/>
          <p:nvPr/>
        </p:nvSpPr>
        <p:spPr>
          <a:xfrm>
            <a:off x="9961959" y="549110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Durable, lightweight, and affordable laptops ideal for students, offering portability and essential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165" y="907674"/>
            <a:ext cx="8052147" cy="1998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Customizable configurations and upgrades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6165" y="3061642"/>
            <a:ext cx="3719274" cy="1925717"/>
          </a:xfrm>
          <a:prstGeom prst="roundRect">
            <a:avLst>
              <a:gd name="adj" fmla="val 465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6907" y="3296007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Processor Choice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66907" y="3756898"/>
            <a:ext cx="3277791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Select from a range of processors based on your performance requirements.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8561" y="3075265"/>
            <a:ext cx="3719274" cy="1925717"/>
          </a:xfrm>
          <a:prstGeom prst="roundRect">
            <a:avLst>
              <a:gd name="adj" fmla="val 465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99303" y="3296007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Memory Upgrades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899303" y="3756898"/>
            <a:ext cx="3277791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Increase RAM capacity to enhance multitasking and responsiveness.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6165" y="5214104"/>
            <a:ext cx="3719274" cy="2258735"/>
          </a:xfrm>
          <a:prstGeom prst="roundRect">
            <a:avLst>
              <a:gd name="adj" fmla="val 396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6907" y="5434846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Storage Options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66907" y="5895737"/>
            <a:ext cx="3277791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Choose between SSDs for faster boot times and HDDs for larger storage capacity.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4678561" y="5214104"/>
            <a:ext cx="3719274" cy="2258735"/>
          </a:xfrm>
          <a:prstGeom prst="roundRect">
            <a:avLst>
              <a:gd name="adj" fmla="val 396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899303" y="5434846"/>
            <a:ext cx="3277791" cy="666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Graphics Enhancements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4899303" y="6228755"/>
            <a:ext cx="3277791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Upgrade to dedicated graphics cards for immersive gaming and graphics-intensive applications.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000" y="447080"/>
            <a:ext cx="8095536" cy="50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Seamless online ordering and shipping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00" y="1280279"/>
            <a:ext cx="812959" cy="13007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5798" y="1442799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Browse Products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625798" y="1794272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our extensive catalog of laptops, filter by specifications, and compare models.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" y="2581037"/>
            <a:ext cx="812959" cy="13007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25798" y="2743557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Add to Cart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625798" y="3095030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Select your desired laptop, customize configurations, and add it to your shopping cart.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00" y="3881795"/>
            <a:ext cx="812959" cy="130075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25798" y="4044315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Secure Checkout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625798" y="4395788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Enter your payment information and shipping address securely through our encrypted platform.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00" y="5182553"/>
            <a:ext cx="812959" cy="130075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25798" y="5345073"/>
            <a:ext cx="212776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Order Confirmation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625798" y="5696545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Receive an email confirming your order details, including estimated delivery date.</a:t>
            </a:r>
            <a:endParaRPr lang="en-US" sz="13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000" y="6483310"/>
            <a:ext cx="812959" cy="130075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25798" y="6645831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Fast Shipping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1625798" y="7008454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Your laptop will be carefully packaged and shipped promptly to your doorstep.</a:t>
            </a:r>
            <a:endParaRPr lang="en-US" sz="1300" dirty="0"/>
          </a:p>
        </p:txBody>
      </p:sp>
      <p:pic>
        <p:nvPicPr>
          <p:cNvPr id="18" name="Image 0">
            <a:extLst>
              <a:ext uri="{FF2B5EF4-FFF2-40B4-BE49-F238E27FC236}">
                <a16:creationId xmlns:a16="http://schemas.microsoft.com/office/drawing/2014/main" id="{C31B64EE-4B06-57B6-FFDB-A2EDAC9F05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84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610433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Reliable customer service and tech support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02" y="2325291"/>
            <a:ext cx="553164" cy="5531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4502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Phone Support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4502" y="3578066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Reach out to our dedicated team via phone for quick and efficient assistance.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854" y="2325291"/>
            <a:ext cx="553164" cy="5531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7854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Email Support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37854" y="3578066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Send us an email with your inquiry and receive a prompt and comprehensive response.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502" y="5304115"/>
            <a:ext cx="553164" cy="553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4502" y="607849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Live Chat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4502" y="6556891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 with a customer service representative in real time for instant help.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7854" y="5304115"/>
            <a:ext cx="553164" cy="5531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7854" y="607849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Knowledge Base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4737854" y="6556891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 a library of helpful articles, FAQs, and tutorials for self-service support.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Sustainable practices and eco-friendly models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DDD3BA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DDD3BA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14862" y="2645569"/>
            <a:ext cx="14751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3488293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Energy Efficient Designs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prioritize laptops with power-saving features to minimize energy consumption.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DDD3BA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86763" y="4489013"/>
            <a:ext cx="20371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Recycled Materials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incorporate recycled materials into our laptop manufacturing processes to reduce waste.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DDD3BA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86763" y="6332458"/>
            <a:ext cx="20371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3350776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Eco-Friendly Packaging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use sustainable packaging materials to minimize our environmental footprint.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2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Comparison to competitors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60182"/>
            <a:ext cx="75564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36780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862" y="3511510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403908" y="3511510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Laptop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9143" y="3511510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Competitor A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2174379" y="3511510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Competitor B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7810" y="401812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514862" y="4161830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Processor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403908" y="4161830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Intel Core i7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143" y="4161830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Intel Core i5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2174379" y="4161830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AMD Ryzen 5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87810" y="466844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514862" y="481214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RAM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403908" y="481214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16GB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289143" y="481214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8GB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2174379" y="481214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12GB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287810" y="531876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514862" y="5462468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Storage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8403908" y="546246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512GB SSD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10289143" y="546246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256GB SSD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2174379" y="5462468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1TB HDD</a:t>
            </a:r>
            <a:endParaRPr lang="en-US" sz="1750" dirty="0"/>
          </a:p>
        </p:txBody>
      </p:sp>
      <p:sp>
        <p:nvSpPr>
          <p:cNvPr id="25" name="Shape 22"/>
          <p:cNvSpPr/>
          <p:nvPr/>
        </p:nvSpPr>
        <p:spPr>
          <a:xfrm>
            <a:off x="6287810" y="596907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6514862" y="6112788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Price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8403908" y="611278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$1299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10289143" y="6112788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$999</a:t>
            </a:r>
            <a:endParaRPr lang="en-US" sz="1750" dirty="0"/>
          </a:p>
        </p:txBody>
      </p:sp>
      <p:sp>
        <p:nvSpPr>
          <p:cNvPr id="29" name="Text 26"/>
          <p:cNvSpPr/>
          <p:nvPr/>
        </p:nvSpPr>
        <p:spPr>
          <a:xfrm>
            <a:off x="12174379" y="6112788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$1199</a:t>
            </a:r>
            <a:endParaRPr lang="en-US" sz="1750" dirty="0"/>
          </a:p>
        </p:txBody>
      </p:sp>
    </p:spTree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A17B01-96FD-AE74-9A43-F4E7E2390E24}"/>
              </a:ext>
            </a:extLst>
          </p:cNvPr>
          <p:cNvSpPr txBox="1"/>
          <p:nvPr/>
        </p:nvSpPr>
        <p:spPr>
          <a:xfrm>
            <a:off x="4780031" y="778122"/>
            <a:ext cx="372834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Libre Baskerville" panose="02000000000000000000" pitchFamily="2" charset="0"/>
              </a:rPr>
              <a:t>Drawback’s</a:t>
            </a:r>
            <a:endParaRPr lang="en-IN" sz="4400" dirty="0">
              <a:latin typeface="Libre Baskervill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811ACA-1742-D10C-94BC-2788F4140FA8}"/>
              </a:ext>
            </a:extLst>
          </p:cNvPr>
          <p:cNvSpPr txBox="1"/>
          <p:nvPr/>
        </p:nvSpPr>
        <p:spPr>
          <a:xfrm>
            <a:off x="2865863" y="183995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86A9BD-A8CC-34D7-CD3E-CB0A3DDB84AD}"/>
              </a:ext>
            </a:extLst>
          </p:cNvPr>
          <p:cNvSpPr txBox="1"/>
          <p:nvPr/>
        </p:nvSpPr>
        <p:spPr>
          <a:xfrm>
            <a:off x="2905511" y="2024616"/>
            <a:ext cx="11064240" cy="5455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cs typeface="Times New Roman" panose="02020603050405020304" pitchFamily="18" charset="0"/>
              </a:rPr>
              <a:t>Product Quality and Authenticity</a:t>
            </a: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cs typeface="Times New Roman" panose="02020603050405020304" pitchFamily="18" charset="0"/>
              </a:rPr>
              <a:t>Customers may face issues with the authenticity of products or receiving laptops that don't match the described specifications or quality.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cs typeface="Times New Roman" panose="02020603050405020304" pitchFamily="18" charset="0"/>
              </a:rPr>
              <a:t>Customer Trust</a:t>
            </a: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cs typeface="Times New Roman" panose="02020603050405020304" pitchFamily="18" charset="0"/>
              </a:rPr>
              <a:t>Online sales lack the physical assurance that a customer might feel in a store, making trust a significant challenge.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cs typeface="Times New Roman" panose="02020603050405020304" pitchFamily="18" charset="0"/>
              </a:rPr>
              <a:t>Technical Support Limitations</a:t>
            </a: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cs typeface="Times New Roman" panose="02020603050405020304" pitchFamily="18" charset="0"/>
              </a:rPr>
              <a:t>Although online support can be provided, some customers may prefer face-to-face interactions for technical issues and repairs.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cs typeface="Times New Roman" panose="02020603050405020304" pitchFamily="18" charset="0"/>
              </a:rPr>
              <a:t>Logistics and Shipping Delays</a:t>
            </a: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cs typeface="Times New Roman" panose="02020603050405020304" pitchFamily="18" charset="0"/>
              </a:rPr>
              <a:t>Shipping can be delayed due to logistics issues, which impacts customer satisfaction.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cs typeface="Times New Roman" panose="02020603050405020304" pitchFamily="18" charset="0"/>
              </a:rPr>
              <a:t>Return and Warranty Issues</a:t>
            </a: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M Sans" pitchFamily="2" charset="0"/>
                <a:cs typeface="Times New Roman" panose="02020603050405020304" pitchFamily="18" charset="0"/>
              </a:rPr>
              <a:t>Handling returns and warranty claims online can be complicated and time-consuming for customers.</a:t>
            </a:r>
          </a:p>
        </p:txBody>
      </p:sp>
    </p:spTree>
    <p:extLst>
      <p:ext uri="{BB962C8B-B14F-4D97-AF65-F5344CB8AC3E}">
        <p14:creationId xmlns:p14="http://schemas.microsoft.com/office/powerpoint/2010/main" val="1083145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89</TotalTime>
  <Words>653</Words>
  <Application>Microsoft Office PowerPoint</Application>
  <PresentationFormat>Custom</PresentationFormat>
  <Paragraphs>112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Libre Baskerville</vt:lpstr>
      <vt:lpstr>Arial Rounded MT Bold</vt:lpstr>
      <vt:lpstr>Wingdings 3</vt:lpstr>
      <vt:lpstr>DM Sans</vt:lpstr>
      <vt:lpstr>Arial</vt:lpstr>
      <vt:lpstr>Century Gothic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gurijala vikas</cp:lastModifiedBy>
  <cp:revision>5</cp:revision>
  <dcterms:created xsi:type="dcterms:W3CDTF">2024-11-12T13:44:45Z</dcterms:created>
  <dcterms:modified xsi:type="dcterms:W3CDTF">2024-11-12T16:31:50Z</dcterms:modified>
</cp:coreProperties>
</file>